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60"/>
  </p:normalViewPr>
  <p:slideViewPr>
    <p:cSldViewPr snapToGrid="0">
      <p:cViewPr varScale="1">
        <p:scale>
          <a:sx n="109" d="100"/>
          <a:sy n="109" d="100"/>
        </p:scale>
        <p:origin x="5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ila Durie" userId="701f5a91c6113a39" providerId="LiveId" clId="{B3B7ECFC-C051-495E-A1A0-CB6F97EAA722}"/>
    <pc:docChg chg="custSel modSld">
      <pc:chgData name="Sheila Durie" userId="701f5a91c6113a39" providerId="LiveId" clId="{B3B7ECFC-C051-495E-A1A0-CB6F97EAA722}" dt="2026-05-20T17:10:29.987" v="37" actId="20577"/>
      <pc:docMkLst>
        <pc:docMk/>
      </pc:docMkLst>
      <pc:sldChg chg="delSp modSp mod">
        <pc:chgData name="Sheila Durie" userId="701f5a91c6113a39" providerId="LiveId" clId="{B3B7ECFC-C051-495E-A1A0-CB6F97EAA722}" dt="2026-05-20T17:10:29.987" v="37" actId="20577"/>
        <pc:sldMkLst>
          <pc:docMk/>
          <pc:sldMk cId="3831571387" sldId="256"/>
        </pc:sldMkLst>
        <pc:spChg chg="mod">
          <ac:chgData name="Sheila Durie" userId="701f5a91c6113a39" providerId="LiveId" clId="{B3B7ECFC-C051-495E-A1A0-CB6F97EAA722}" dt="2026-05-20T17:10:09.570" v="19" actId="20577"/>
          <ac:spMkLst>
            <pc:docMk/>
            <pc:sldMk cId="3831571387" sldId="256"/>
            <ac:spMk id="16" creationId="{91ACBD42-E644-FFA4-4631-3C5D26D84D23}"/>
          </ac:spMkLst>
        </pc:spChg>
        <pc:spChg chg="mod">
          <ac:chgData name="Sheila Durie" userId="701f5a91c6113a39" providerId="LiveId" clId="{B3B7ECFC-C051-495E-A1A0-CB6F97EAA722}" dt="2026-05-20T17:09:56.740" v="1" actId="20577"/>
          <ac:spMkLst>
            <pc:docMk/>
            <pc:sldMk cId="3831571387" sldId="256"/>
            <ac:spMk id="17" creationId="{14FCE5EF-7B7C-7A7E-5A3A-1936968C33E1}"/>
          </ac:spMkLst>
        </pc:spChg>
        <pc:spChg chg="mod">
          <ac:chgData name="Sheila Durie" userId="701f5a91c6113a39" providerId="LiveId" clId="{B3B7ECFC-C051-495E-A1A0-CB6F97EAA722}" dt="2026-05-20T17:10:21.574" v="35" actId="20577"/>
          <ac:spMkLst>
            <pc:docMk/>
            <pc:sldMk cId="3831571387" sldId="256"/>
            <ac:spMk id="20" creationId="{9B965AFD-70F9-8C3E-77BB-8238D2D102F5}"/>
          </ac:spMkLst>
        </pc:spChg>
        <pc:spChg chg="mod">
          <ac:chgData name="Sheila Durie" userId="701f5a91c6113a39" providerId="LiveId" clId="{B3B7ECFC-C051-495E-A1A0-CB6F97EAA722}" dt="2026-05-20T17:10:29.987" v="37" actId="20577"/>
          <ac:spMkLst>
            <pc:docMk/>
            <pc:sldMk cId="3831571387" sldId="256"/>
            <ac:spMk id="21" creationId="{44900276-4653-FADC-3A2E-2140224FFC54}"/>
          </ac:spMkLst>
        </pc:spChg>
        <pc:spChg chg="mod">
          <ac:chgData name="Sheila Durie" userId="701f5a91c6113a39" providerId="LiveId" clId="{B3B7ECFC-C051-495E-A1A0-CB6F97EAA722}" dt="2026-05-20T17:10:14.948" v="27" actId="20577"/>
          <ac:spMkLst>
            <pc:docMk/>
            <pc:sldMk cId="3831571387" sldId="256"/>
            <ac:spMk id="22" creationId="{0AAC1278-7AC5-BD4E-F29A-25F512134185}"/>
          </ac:spMkLst>
        </pc:spChg>
        <pc:spChg chg="mod">
          <ac:chgData name="Sheila Durie" userId="701f5a91c6113a39" providerId="LiveId" clId="{B3B7ECFC-C051-495E-A1A0-CB6F97EAA722}" dt="2026-05-20T17:10:04.915" v="13" actId="20577"/>
          <ac:spMkLst>
            <pc:docMk/>
            <pc:sldMk cId="3831571387" sldId="256"/>
            <ac:spMk id="23" creationId="{D7462CDD-6AC2-24B9-EA0B-333EFF1E515B}"/>
          </ac:spMkLst>
        </pc:spChg>
        <pc:spChg chg="del">
          <ac:chgData name="Sheila Durie" userId="701f5a91c6113a39" providerId="LiveId" clId="{B3B7ECFC-C051-495E-A1A0-CB6F97EAA722}" dt="2026-05-20T17:10:26.634" v="36" actId="478"/>
          <ac:spMkLst>
            <pc:docMk/>
            <pc:sldMk cId="3831571387" sldId="256"/>
            <ac:spMk id="34" creationId="{92D3BCEA-6941-751B-A246-77EED825EF9B}"/>
          </ac:spMkLst>
        </pc:spChg>
        <pc:spChg chg="mod">
          <ac:chgData name="Sheila Durie" userId="701f5a91c6113a39" providerId="LiveId" clId="{B3B7ECFC-C051-495E-A1A0-CB6F97EAA722}" dt="2026-05-20T17:10:01.017" v="6" actId="20577"/>
          <ac:spMkLst>
            <pc:docMk/>
            <pc:sldMk cId="3831571387" sldId="256"/>
            <ac:spMk id="41" creationId="{1ECB2C5D-BAEC-8C54-9857-69CD9CC0CE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23CF5-6DB9-8082-D078-FC73BBF84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A7091-070D-02E2-5306-7A23ADE34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66ACE-A0AF-BA48-A406-6FE6F4FE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DF67B-A0B1-CCD5-AF29-6B28BB54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61261-08EF-E417-EFD9-4DB43B4E2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429D-7786-7675-4D5B-AC70B972D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EF4C7-2CBE-D1CB-71AF-641D2DA9E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BAD0D-F566-4411-9AE8-E94861C9A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FC73A-CFD1-B1C7-959B-E96A7601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BB460-6E21-97C4-8827-39E843CCB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E5304C-E23E-3FFF-AC35-0973B18BF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252C7-7177-D715-C1F4-A8F9ED3AE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2C984-888D-CE46-0ADF-CE0DAAC4D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37DD6-CEFB-3FB9-B030-6AA22ACCE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E187E-3536-54BF-1A7D-C36563052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5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21684-332E-6D87-412A-D13668648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C968E-C8E7-47E5-8052-7D4DDFAAB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4E634-56CC-5332-2E6B-2FED81F3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B0CE6-38C6-35DE-0170-17CA80BC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C7D0A-4CCE-F141-7AEE-CBE2183A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94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7DC8E-25F1-95D9-569A-414F2A49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E86D8-80AD-34A8-40C0-147FF3485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50CEE-0BCB-B494-ECF3-2C0D06839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1C4DD-4D67-8239-1AFA-24F7AB2F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E5DBC-7578-CDD7-FB5C-2B4483205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2D9C-8987-D5DD-215E-62997B61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C18F4-B3E3-7F80-E078-FE597E4E80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75C43A-E894-7434-E344-4FA53BC9F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3F3C54-C573-7DE5-B0C6-D011D568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EEDB0-FE9A-2C80-0A54-350ACD42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E27FDD-5B36-2730-A8F1-C00CC4ED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0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A38A3-B802-9C9A-E4AB-559810046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D6937-4F9E-13BB-647A-E4EBA6EB0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7301F-E2B0-5397-6EAA-94529098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4BCBD-855B-3F7D-D2C4-172E10084B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099528-E35C-14CF-7016-B1FDA08C87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D49D32-21A1-7631-5BB5-3943411B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50214D-55A6-B106-D110-EC0DAE43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33B34B-7C51-E478-1938-F20DCAFA1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B755B-732A-680D-C4D8-48FC84038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51C62F-C5AE-3313-FCA8-11F087B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FDAA68-B27A-1A89-1D0B-398490408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74401-F031-2883-273F-1D70182B1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9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11143A-EA89-CD8E-A649-3BD5E4D9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F13CAD-BE7E-E3EC-4BDC-F4C15669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A39A9-9F04-2E87-D28F-C1874DE6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8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1ACB3-B1D4-2656-1132-1DFF38EB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127E8-2334-5CF7-2E15-C54BB7B62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35269-4B28-AC51-BE6C-18CEC9253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26E2F-6E75-0C61-5C24-F5A7441F6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AB1D1-F0AF-3B63-9150-8C5A7EF04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F1EA8-1242-2DBE-67C8-6A14367F6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8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CB73E-48CE-DCBE-82E2-D2C703C5A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03FE74-D576-8C6D-C819-B2D3493A5E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B8EF1-BE39-493C-8D9F-6EEE04149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4CA63-D5A0-31FF-8D99-E14C1428E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0BE30-FBDB-DF05-ED31-41EFF64F0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27FFE-613F-C52F-E379-4D67EB8B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2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1EF06-08CB-52CE-3AC0-EFD79840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43608-D5DC-9F58-567E-6432EB1F1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4ABEA-110E-7DE4-7B7C-401054B18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C15AA-F192-2844-87D0-7504D8E4F3F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AC603-635F-68EE-18DC-DF2738B9F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95CD9-6522-0AEF-F16B-FE39623A07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4AB76-036E-7445-AEFF-A4C822E1D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1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CC901566-0A2B-F138-9F26-BE0342F803F0}"/>
              </a:ext>
            </a:extLst>
          </p:cNvPr>
          <p:cNvCxnSpPr>
            <a:cxnSpLocks/>
          </p:cNvCxnSpPr>
          <p:nvPr/>
        </p:nvCxnSpPr>
        <p:spPr>
          <a:xfrm flipH="1">
            <a:off x="1980811" y="2942065"/>
            <a:ext cx="2923906" cy="8001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23DAEFB-C671-8A0C-1184-79FE8270D80E}"/>
              </a:ext>
            </a:extLst>
          </p:cNvPr>
          <p:cNvCxnSpPr>
            <a:cxnSpLocks/>
            <a:endCxn id="11" idx="6"/>
          </p:cNvCxnSpPr>
          <p:nvPr/>
        </p:nvCxnSpPr>
        <p:spPr>
          <a:xfrm flipH="1">
            <a:off x="3945187" y="2518763"/>
            <a:ext cx="4978400" cy="10910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A57449A-C2DD-F0F9-BCC8-D76E4A290F5C}"/>
              </a:ext>
            </a:extLst>
          </p:cNvPr>
          <p:cNvCxnSpPr>
            <a:cxnSpLocks/>
          </p:cNvCxnSpPr>
          <p:nvPr/>
        </p:nvCxnSpPr>
        <p:spPr>
          <a:xfrm flipH="1">
            <a:off x="7442886" y="2942065"/>
            <a:ext cx="2472949" cy="191101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7D3740C-DF33-1226-7607-0193D59C3D0E}"/>
              </a:ext>
            </a:extLst>
          </p:cNvPr>
          <p:cNvSpPr/>
          <p:nvPr/>
        </p:nvSpPr>
        <p:spPr>
          <a:xfrm>
            <a:off x="2755841" y="282927"/>
            <a:ext cx="5768048" cy="46955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FCCT Members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D502EDF-A458-7DFD-8D5C-B7F08F32606A}"/>
              </a:ext>
            </a:extLst>
          </p:cNvPr>
          <p:cNvSpPr/>
          <p:nvPr/>
        </p:nvSpPr>
        <p:spPr>
          <a:xfrm>
            <a:off x="4445946" y="939824"/>
            <a:ext cx="3300106" cy="46955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FCCT Directors (up to 12 people)</a:t>
            </a:r>
          </a:p>
        </p:txBody>
      </p:sp>
      <p:sp>
        <p:nvSpPr>
          <p:cNvPr id="6" name="Plaque 5">
            <a:extLst>
              <a:ext uri="{FF2B5EF4-FFF2-40B4-BE49-F238E27FC236}">
                <a16:creationId xmlns:a16="http://schemas.microsoft.com/office/drawing/2014/main" id="{1EC50338-9207-2EFE-94B0-FE6B464B73A2}"/>
              </a:ext>
            </a:extLst>
          </p:cNvPr>
          <p:cNvSpPr/>
          <p:nvPr/>
        </p:nvSpPr>
        <p:spPr>
          <a:xfrm>
            <a:off x="541851" y="309781"/>
            <a:ext cx="1971105" cy="1586794"/>
          </a:xfrm>
          <a:prstGeom prst="plaqu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FCCT Organisation Chart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BB256F0-69C8-330B-B339-07AF65D32AEF}"/>
              </a:ext>
            </a:extLst>
          </p:cNvPr>
          <p:cNvSpPr/>
          <p:nvPr/>
        </p:nvSpPr>
        <p:spPr>
          <a:xfrm>
            <a:off x="4904717" y="1596721"/>
            <a:ext cx="2382564" cy="5469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General Manager</a:t>
            </a:r>
            <a:endParaRPr lang="en-US" sz="16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7856D5F-49E1-B4F0-1635-58D501E0D8E2}"/>
              </a:ext>
            </a:extLst>
          </p:cNvPr>
          <p:cNvSpPr/>
          <p:nvPr/>
        </p:nvSpPr>
        <p:spPr>
          <a:xfrm>
            <a:off x="117025" y="3420082"/>
            <a:ext cx="1954497" cy="12152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Boats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AC3A295-6517-4D89-0B31-AEBDCB229FBB}"/>
              </a:ext>
            </a:extLst>
          </p:cNvPr>
          <p:cNvSpPr/>
          <p:nvPr/>
        </p:nvSpPr>
        <p:spPr>
          <a:xfrm>
            <a:off x="8205646" y="3349154"/>
            <a:ext cx="2003611" cy="12022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Greenspace projects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D0E5F9F-EA13-9B6D-DCCE-323FF965B0B3}"/>
              </a:ext>
            </a:extLst>
          </p:cNvPr>
          <p:cNvSpPr/>
          <p:nvPr/>
        </p:nvSpPr>
        <p:spPr>
          <a:xfrm>
            <a:off x="9953857" y="4638943"/>
            <a:ext cx="2066419" cy="11167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Health Walks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C344677-0282-A245-2589-7EF2AE7CA18D}"/>
              </a:ext>
            </a:extLst>
          </p:cNvPr>
          <p:cNvSpPr/>
          <p:nvPr/>
        </p:nvSpPr>
        <p:spPr>
          <a:xfrm>
            <a:off x="2201718" y="3195790"/>
            <a:ext cx="1743469" cy="82800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Canalside Space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50EAEC-5A66-DD28-1ECF-317AB38F6946}"/>
              </a:ext>
            </a:extLst>
          </p:cNvPr>
          <p:cNvSpPr/>
          <p:nvPr/>
        </p:nvSpPr>
        <p:spPr>
          <a:xfrm>
            <a:off x="5718793" y="3434887"/>
            <a:ext cx="2066419" cy="111672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Partnerships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1CF49FD-EB76-64E2-9711-F7C7BAA658E6}"/>
              </a:ext>
            </a:extLst>
          </p:cNvPr>
          <p:cNvSpPr/>
          <p:nvPr/>
        </p:nvSpPr>
        <p:spPr>
          <a:xfrm>
            <a:off x="1548146" y="5918176"/>
            <a:ext cx="8998132" cy="46955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Volunteers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1ACBD42-E644-FFA4-4631-3C5D26D84D23}"/>
              </a:ext>
            </a:extLst>
          </p:cNvPr>
          <p:cNvSpPr/>
          <p:nvPr/>
        </p:nvSpPr>
        <p:spPr>
          <a:xfrm>
            <a:off x="7393567" y="2416997"/>
            <a:ext cx="2008754" cy="55959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Marketing and Events Officer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14FCE5EF-7B7C-7A7E-5A3A-1936968C33E1}"/>
              </a:ext>
            </a:extLst>
          </p:cNvPr>
          <p:cNvSpPr/>
          <p:nvPr/>
        </p:nvSpPr>
        <p:spPr>
          <a:xfrm>
            <a:off x="218180" y="2428256"/>
            <a:ext cx="2066419" cy="55959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Volunteer Develop-</a:t>
            </a:r>
            <a:r>
              <a:rPr lang="en-US" sz="1600" dirty="0" err="1"/>
              <a:t>ment</a:t>
            </a:r>
            <a:r>
              <a:rPr lang="en-US" sz="1600" dirty="0"/>
              <a:t> Officer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B965AFD-70F9-8C3E-77BB-8238D2D102F5}"/>
              </a:ext>
            </a:extLst>
          </p:cNvPr>
          <p:cNvSpPr/>
          <p:nvPr/>
        </p:nvSpPr>
        <p:spPr>
          <a:xfrm>
            <a:off x="7997177" y="4944084"/>
            <a:ext cx="1478616" cy="7065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Community Gardener 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44900276-4653-FADC-3A2E-2140224FFC54}"/>
              </a:ext>
            </a:extLst>
          </p:cNvPr>
          <p:cNvSpPr/>
          <p:nvPr/>
        </p:nvSpPr>
        <p:spPr>
          <a:xfrm>
            <a:off x="259459" y="4889846"/>
            <a:ext cx="1633503" cy="74223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Skippers (freelance and sessional)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AAC1278-7AC5-BD4E-F29A-25F512134185}"/>
              </a:ext>
            </a:extLst>
          </p:cNvPr>
          <p:cNvSpPr/>
          <p:nvPr/>
        </p:nvSpPr>
        <p:spPr>
          <a:xfrm>
            <a:off x="9870420" y="2416997"/>
            <a:ext cx="2008754" cy="55959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Community Navigator 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D7462CDD-6AC2-24B9-EA0B-333EFF1E515B}"/>
              </a:ext>
            </a:extLst>
          </p:cNvPr>
          <p:cNvSpPr/>
          <p:nvPr/>
        </p:nvSpPr>
        <p:spPr>
          <a:xfrm>
            <a:off x="4904717" y="2451312"/>
            <a:ext cx="2008754" cy="55959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  <a:p>
            <a:pPr algn="ctr"/>
            <a:r>
              <a:rPr lang="en-US" sz="1600" dirty="0"/>
              <a:t>Admin &amp; Comms Assistant</a:t>
            </a:r>
          </a:p>
          <a:p>
            <a:pPr algn="ctr"/>
            <a:endParaRPr lang="en-US" sz="16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9FD273B-FE52-F8C3-2AAE-13B9AF1E236C}"/>
              </a:ext>
            </a:extLst>
          </p:cNvPr>
          <p:cNvSpPr/>
          <p:nvPr/>
        </p:nvSpPr>
        <p:spPr>
          <a:xfrm>
            <a:off x="5769423" y="4610601"/>
            <a:ext cx="1839638" cy="11835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Wellbeing Projects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2CDB3D5-46C3-F888-8E26-041941AC9BFB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095999" y="752484"/>
            <a:ext cx="0" cy="18734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E674BE5-A1AB-0E64-C2C7-D27188E0244A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6095999" y="1409381"/>
            <a:ext cx="0" cy="18734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CB33F2C-9FCD-1DFE-2054-E13232D2C9BE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5892979" y="2269278"/>
            <a:ext cx="16115" cy="1820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3D16BFD-0B96-A6AE-B1EF-83DE301839C7}"/>
              </a:ext>
            </a:extLst>
          </p:cNvPr>
          <p:cNvCxnSpPr>
            <a:cxnSpLocks/>
          </p:cNvCxnSpPr>
          <p:nvPr/>
        </p:nvCxnSpPr>
        <p:spPr>
          <a:xfrm>
            <a:off x="872359" y="2264162"/>
            <a:ext cx="0" cy="15897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5FD34AB-0B3A-3785-EBB4-505481471017}"/>
              </a:ext>
            </a:extLst>
          </p:cNvPr>
          <p:cNvCxnSpPr>
            <a:cxnSpLocks/>
          </p:cNvCxnSpPr>
          <p:nvPr/>
        </p:nvCxnSpPr>
        <p:spPr>
          <a:xfrm>
            <a:off x="8448896" y="2258401"/>
            <a:ext cx="0" cy="15897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1F3B6DC-D8CC-B1CF-D51B-F3E34A13BC13}"/>
              </a:ext>
            </a:extLst>
          </p:cNvPr>
          <p:cNvCxnSpPr>
            <a:cxnSpLocks/>
          </p:cNvCxnSpPr>
          <p:nvPr/>
        </p:nvCxnSpPr>
        <p:spPr>
          <a:xfrm>
            <a:off x="10874797" y="2258401"/>
            <a:ext cx="0" cy="15897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4D9C0F5-8ED1-E409-113F-F2CFDF6E4FBB}"/>
              </a:ext>
            </a:extLst>
          </p:cNvPr>
          <p:cNvCxnSpPr>
            <a:cxnSpLocks/>
          </p:cNvCxnSpPr>
          <p:nvPr/>
        </p:nvCxnSpPr>
        <p:spPr>
          <a:xfrm flipV="1">
            <a:off x="872359" y="2257288"/>
            <a:ext cx="10041241" cy="11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335237B-FD6A-4D49-E3F2-C1F4FCA22E15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6095999" y="2143685"/>
            <a:ext cx="0" cy="161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A67D10DF-76ED-624D-E8EB-7395ACAF73D9}"/>
              </a:ext>
            </a:extLst>
          </p:cNvPr>
          <p:cNvCxnSpPr>
            <a:cxnSpLocks/>
          </p:cNvCxnSpPr>
          <p:nvPr/>
        </p:nvCxnSpPr>
        <p:spPr>
          <a:xfrm flipV="1">
            <a:off x="1232924" y="4597266"/>
            <a:ext cx="0" cy="2925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724A190-7CB7-DBA9-776E-6169FB0CFEF3}"/>
              </a:ext>
            </a:extLst>
          </p:cNvPr>
          <p:cNvCxnSpPr>
            <a:cxnSpLocks/>
            <a:stCxn id="17" idx="2"/>
            <a:endCxn id="8" idx="0"/>
          </p:cNvCxnSpPr>
          <p:nvPr/>
        </p:nvCxnSpPr>
        <p:spPr>
          <a:xfrm flipH="1">
            <a:off x="1094274" y="2987851"/>
            <a:ext cx="157116" cy="4322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58CF435-5B9C-707A-7C74-0BD40DE37C4F}"/>
              </a:ext>
            </a:extLst>
          </p:cNvPr>
          <p:cNvCxnSpPr>
            <a:cxnSpLocks/>
            <a:endCxn id="8" idx="5"/>
          </p:cNvCxnSpPr>
          <p:nvPr/>
        </p:nvCxnSpPr>
        <p:spPr>
          <a:xfrm flipH="1" flipV="1">
            <a:off x="1785293" y="4457370"/>
            <a:ext cx="612272" cy="146080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3A1CF61-70D0-D334-3A4F-F068391322EE}"/>
              </a:ext>
            </a:extLst>
          </p:cNvPr>
          <p:cNvCxnSpPr>
            <a:cxnSpLocks/>
          </p:cNvCxnSpPr>
          <p:nvPr/>
        </p:nvCxnSpPr>
        <p:spPr>
          <a:xfrm flipV="1">
            <a:off x="10051383" y="5570719"/>
            <a:ext cx="157874" cy="34745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A21F99F-8820-3B15-7005-9FFF3185C08D}"/>
              </a:ext>
            </a:extLst>
          </p:cNvPr>
          <p:cNvCxnSpPr>
            <a:cxnSpLocks/>
          </p:cNvCxnSpPr>
          <p:nvPr/>
        </p:nvCxnSpPr>
        <p:spPr>
          <a:xfrm flipV="1">
            <a:off x="3857415" y="4944084"/>
            <a:ext cx="224591" cy="9909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DEC3246-0D49-0F92-A93E-9DDD828B2E4A}"/>
              </a:ext>
            </a:extLst>
          </p:cNvPr>
          <p:cNvCxnSpPr>
            <a:cxnSpLocks/>
          </p:cNvCxnSpPr>
          <p:nvPr/>
        </p:nvCxnSpPr>
        <p:spPr>
          <a:xfrm flipH="1">
            <a:off x="3860070" y="3011832"/>
            <a:ext cx="1095122" cy="4288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DBE4BE2-DA92-76F2-2FBD-73498BD38C38}"/>
              </a:ext>
            </a:extLst>
          </p:cNvPr>
          <p:cNvCxnSpPr>
            <a:cxnSpLocks/>
            <a:endCxn id="2" idx="7"/>
          </p:cNvCxnSpPr>
          <p:nvPr/>
        </p:nvCxnSpPr>
        <p:spPr>
          <a:xfrm flipH="1">
            <a:off x="4886128" y="2943067"/>
            <a:ext cx="2535066" cy="12967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2D59385-31C3-1B12-AFB2-F9AF84C2C3E4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9915835" y="2996744"/>
            <a:ext cx="237240" cy="52847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A3A93B81-B856-3033-FC78-04C27C088009}"/>
              </a:ext>
            </a:extLst>
          </p:cNvPr>
          <p:cNvCxnSpPr>
            <a:cxnSpLocks/>
          </p:cNvCxnSpPr>
          <p:nvPr/>
        </p:nvCxnSpPr>
        <p:spPr>
          <a:xfrm flipH="1">
            <a:off x="9627238" y="2996744"/>
            <a:ext cx="944504" cy="29383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9EA0D8B5-8F2A-9813-3761-B7B6403FA1BA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10987067" y="3004470"/>
            <a:ext cx="418394" cy="163447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B06CDD9B-5180-21C2-15BE-1D72AFF5A552}"/>
              </a:ext>
            </a:extLst>
          </p:cNvPr>
          <p:cNvCxnSpPr>
            <a:cxnSpLocks/>
          </p:cNvCxnSpPr>
          <p:nvPr/>
        </p:nvCxnSpPr>
        <p:spPr>
          <a:xfrm flipV="1">
            <a:off x="8398414" y="4395778"/>
            <a:ext cx="288117" cy="53681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Plaque 95">
            <a:extLst>
              <a:ext uri="{FF2B5EF4-FFF2-40B4-BE49-F238E27FC236}">
                <a16:creationId xmlns:a16="http://schemas.microsoft.com/office/drawing/2014/main" id="{FF5D712D-C51E-AD3A-CC1D-842F3A4560EA}"/>
              </a:ext>
            </a:extLst>
          </p:cNvPr>
          <p:cNvSpPr/>
          <p:nvPr/>
        </p:nvSpPr>
        <p:spPr>
          <a:xfrm>
            <a:off x="8647741" y="159537"/>
            <a:ext cx="3300103" cy="1968671"/>
          </a:xfrm>
          <a:prstGeom prst="plaqu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BLUE</a:t>
            </a:r>
            <a:r>
              <a:rPr lang="en-US" sz="1400" dirty="0">
                <a:solidFill>
                  <a:schemeClr val="tx1"/>
                </a:solidFill>
              </a:rPr>
              <a:t> – groups of people </a:t>
            </a:r>
          </a:p>
          <a:p>
            <a:pPr algn="ctr"/>
            <a:r>
              <a:rPr lang="en-US" sz="1400" dirty="0">
                <a:solidFill>
                  <a:srgbClr val="7030A0"/>
                </a:solidFill>
              </a:rPr>
              <a:t>PURPLE</a:t>
            </a:r>
            <a:r>
              <a:rPr lang="en-US" sz="1400" dirty="0">
                <a:solidFill>
                  <a:schemeClr val="tx1"/>
                </a:solidFill>
              </a:rPr>
              <a:t> – salaried staff</a:t>
            </a:r>
          </a:p>
          <a:p>
            <a:pPr algn="ctr"/>
            <a:r>
              <a:rPr lang="en-US" sz="1400" dirty="0">
                <a:solidFill>
                  <a:srgbClr val="00B050"/>
                </a:solidFill>
              </a:rPr>
              <a:t>GREEN</a:t>
            </a:r>
            <a:r>
              <a:rPr lang="en-US" sz="1400" dirty="0">
                <a:solidFill>
                  <a:schemeClr val="tx1"/>
                </a:solidFill>
              </a:rPr>
              <a:t> – freelance staff</a:t>
            </a:r>
          </a:p>
          <a:p>
            <a:pPr algn="ctr"/>
            <a:r>
              <a:rPr lang="en-US" sz="1400" dirty="0">
                <a:solidFill>
                  <a:srgbClr val="FFC000"/>
                </a:solidFill>
              </a:rPr>
              <a:t>YELLOW</a:t>
            </a:r>
            <a:r>
              <a:rPr lang="en-US" sz="1400" dirty="0">
                <a:solidFill>
                  <a:schemeClr val="tx1"/>
                </a:solidFill>
              </a:rPr>
              <a:t> - projects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Arrows show </a:t>
            </a:r>
            <a:r>
              <a:rPr lang="en-US" sz="1400" u="sng" dirty="0">
                <a:solidFill>
                  <a:schemeClr val="tx1"/>
                </a:solidFill>
              </a:rPr>
              <a:t>main</a:t>
            </a:r>
            <a:r>
              <a:rPr lang="en-US" sz="1400" dirty="0">
                <a:solidFill>
                  <a:schemeClr val="tx1"/>
                </a:solidFill>
              </a:rPr>
              <a:t> connections, but </a:t>
            </a:r>
            <a:r>
              <a:rPr lang="en-US" sz="1400" i="1" dirty="0">
                <a:solidFill>
                  <a:schemeClr val="tx1"/>
                </a:solidFill>
              </a:rPr>
              <a:t>most</a:t>
            </a:r>
            <a:r>
              <a:rPr lang="en-US" sz="1400" dirty="0">
                <a:solidFill>
                  <a:schemeClr val="tx1"/>
                </a:solidFill>
              </a:rPr>
              <a:t> staff involved to some degree in </a:t>
            </a:r>
            <a:r>
              <a:rPr lang="en-US" sz="1400" i="1" dirty="0">
                <a:solidFill>
                  <a:schemeClr val="tx1"/>
                </a:solidFill>
              </a:rPr>
              <a:t>most</a:t>
            </a:r>
            <a:r>
              <a:rPr lang="en-US" sz="1400" dirty="0">
                <a:solidFill>
                  <a:schemeClr val="tx1"/>
                </a:solidFill>
              </a:rPr>
              <a:t> projects.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ABBA1D60-8F0D-8ACC-1826-5DEAC688A7C4}"/>
              </a:ext>
            </a:extLst>
          </p:cNvPr>
          <p:cNvCxnSpPr>
            <a:cxnSpLocks/>
          </p:cNvCxnSpPr>
          <p:nvPr/>
        </p:nvCxnSpPr>
        <p:spPr>
          <a:xfrm flipH="1">
            <a:off x="7653731" y="2882147"/>
            <a:ext cx="2260104" cy="8302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7DAC5A39-7466-3D19-D795-A7C34A52DF52}"/>
              </a:ext>
            </a:extLst>
          </p:cNvPr>
          <p:cNvCxnSpPr>
            <a:cxnSpLocks/>
          </p:cNvCxnSpPr>
          <p:nvPr/>
        </p:nvCxnSpPr>
        <p:spPr>
          <a:xfrm flipV="1">
            <a:off x="9491902" y="4528614"/>
            <a:ext cx="192800" cy="140645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13CD4AE6-59D8-0EF2-3E23-EEAFB27E9008}"/>
              </a:ext>
            </a:extLst>
          </p:cNvPr>
          <p:cNvCxnSpPr>
            <a:cxnSpLocks/>
          </p:cNvCxnSpPr>
          <p:nvPr/>
        </p:nvCxnSpPr>
        <p:spPr>
          <a:xfrm flipV="1">
            <a:off x="6687306" y="5794188"/>
            <a:ext cx="0" cy="1239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5F8A915-1817-4E8C-9227-2C24DE8A8FE5}"/>
              </a:ext>
            </a:extLst>
          </p:cNvPr>
          <p:cNvCxnSpPr>
            <a:cxnSpLocks/>
          </p:cNvCxnSpPr>
          <p:nvPr/>
        </p:nvCxnSpPr>
        <p:spPr>
          <a:xfrm>
            <a:off x="1774368" y="2965006"/>
            <a:ext cx="1119700" cy="29291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202BA06-6479-7507-067D-55766A49E566}"/>
              </a:ext>
            </a:extLst>
          </p:cNvPr>
          <p:cNvCxnSpPr>
            <a:cxnSpLocks/>
          </p:cNvCxnSpPr>
          <p:nvPr/>
        </p:nvCxnSpPr>
        <p:spPr>
          <a:xfrm>
            <a:off x="5393721" y="3039625"/>
            <a:ext cx="38681" cy="287855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6262B02-6FED-E992-6A69-4F9787C381FF}"/>
              </a:ext>
            </a:extLst>
          </p:cNvPr>
          <p:cNvCxnSpPr>
            <a:cxnSpLocks/>
          </p:cNvCxnSpPr>
          <p:nvPr/>
        </p:nvCxnSpPr>
        <p:spPr>
          <a:xfrm flipH="1">
            <a:off x="7195499" y="2988233"/>
            <a:ext cx="456625" cy="4995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1ECB2C5D-BAEC-8C54-9857-69CD9CC0CE50}"/>
              </a:ext>
            </a:extLst>
          </p:cNvPr>
          <p:cNvSpPr/>
          <p:nvPr/>
        </p:nvSpPr>
        <p:spPr>
          <a:xfrm>
            <a:off x="2577151" y="2437093"/>
            <a:ext cx="2066419" cy="55959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Operations and Finance Officer 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9F2E5AE-A31C-EA7A-F2E7-0342C7B23509}"/>
              </a:ext>
            </a:extLst>
          </p:cNvPr>
          <p:cNvCxnSpPr>
            <a:cxnSpLocks/>
          </p:cNvCxnSpPr>
          <p:nvPr/>
        </p:nvCxnSpPr>
        <p:spPr>
          <a:xfrm>
            <a:off x="3526221" y="2269279"/>
            <a:ext cx="0" cy="15897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344C764-D803-9E28-34DA-37FBACBED96D}"/>
              </a:ext>
            </a:extLst>
          </p:cNvPr>
          <p:cNvSpPr/>
          <p:nvPr/>
        </p:nvSpPr>
        <p:spPr>
          <a:xfrm>
            <a:off x="3274804" y="4118536"/>
            <a:ext cx="1887784" cy="82800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Canal Festival and Events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EF80071-3026-B69A-9349-2C30C0A18103}"/>
              </a:ext>
            </a:extLst>
          </p:cNvPr>
          <p:cNvCxnSpPr>
            <a:cxnSpLocks/>
            <a:endCxn id="11" idx="4"/>
          </p:cNvCxnSpPr>
          <p:nvPr/>
        </p:nvCxnSpPr>
        <p:spPr>
          <a:xfrm flipH="1" flipV="1">
            <a:off x="3073453" y="4023797"/>
            <a:ext cx="157703" cy="188637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9E60A3E-F472-6B39-E5D8-7B1B509AFDAF}"/>
              </a:ext>
            </a:extLst>
          </p:cNvPr>
          <p:cNvCxnSpPr>
            <a:cxnSpLocks/>
          </p:cNvCxnSpPr>
          <p:nvPr/>
        </p:nvCxnSpPr>
        <p:spPr>
          <a:xfrm flipH="1">
            <a:off x="3363567" y="2996688"/>
            <a:ext cx="53479" cy="22955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E606364-6EFD-E95C-B724-5431A03BBDBD}"/>
              </a:ext>
            </a:extLst>
          </p:cNvPr>
          <p:cNvCxnSpPr>
            <a:cxnSpLocks/>
          </p:cNvCxnSpPr>
          <p:nvPr/>
        </p:nvCxnSpPr>
        <p:spPr>
          <a:xfrm flipH="1">
            <a:off x="3857415" y="2815850"/>
            <a:ext cx="6064318" cy="97698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571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70566EEC8FD9449B248F5BFCE352D6" ma:contentTypeVersion="8" ma:contentTypeDescription="Create a new document." ma:contentTypeScope="" ma:versionID="b2c6d00fcda931d24208ed7bae317001">
  <xsd:schema xmlns:xsd="http://www.w3.org/2001/XMLSchema" xmlns:xs="http://www.w3.org/2001/XMLSchema" xmlns:p="http://schemas.microsoft.com/office/2006/metadata/properties" xmlns:ns2="3068e652-1c85-4e73-a635-4d36725d4dfd" xmlns:ns3="784823d9-92c3-4b08-8361-3fef8a63fa62" targetNamespace="http://schemas.microsoft.com/office/2006/metadata/properties" ma:root="true" ma:fieldsID="985d7a40f824884af9a139cec5ee7d2f" ns2:_="" ns3:_="">
    <xsd:import namespace="3068e652-1c85-4e73-a635-4d36725d4dfd"/>
    <xsd:import namespace="784823d9-92c3-4b08-8361-3fef8a63fa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68e652-1c85-4e73-a635-4d36725d4d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823d9-92c3-4b08-8361-3fef8a63fa6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C551EB-7E83-4667-B3DB-EFCA8A6668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68e652-1c85-4e73-a635-4d36725d4dfd"/>
    <ds:schemaRef ds:uri="784823d9-92c3-4b08-8361-3fef8a63fa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2D0452-13CC-4485-921D-908B3647FD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38BD46-9642-4A52-9DD7-CD70FA5C12C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87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Sedman</dc:creator>
  <cp:lastModifiedBy>Maria Cangi</cp:lastModifiedBy>
  <cp:revision>4</cp:revision>
  <dcterms:created xsi:type="dcterms:W3CDTF">2024-01-22T15:45:58Z</dcterms:created>
  <dcterms:modified xsi:type="dcterms:W3CDTF">2026-05-21T10:48:48Z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0x010100E670566EEC8FD9449B248F5BFCE352D6</vt:lpwstr>
  </property>
</Properties>
</file>